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6FB51-91F9-4C95-8CE2-0503A8201BE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2E9F2-097E-4ABD-9C6B-B2EF386A75F2}">
      <dgm:prSet phldrT="[Text]" custT="1"/>
      <dgm:spPr/>
      <dgm:t>
        <a:bodyPr/>
        <a:lstStyle/>
        <a:p>
          <a:r>
            <a:rPr lang="en-US" sz="1200" dirty="0"/>
            <a:t>Recruit mentors &amp; mentees via  survey</a:t>
          </a:r>
        </a:p>
      </dgm:t>
    </dgm:pt>
    <dgm:pt modelId="{08AFADA8-6D82-4066-B2E0-B846320C74C2}" type="parTrans" cxnId="{4B00A2FF-88E7-4BF9-85F1-DF0850AD6D87}">
      <dgm:prSet/>
      <dgm:spPr/>
      <dgm:t>
        <a:bodyPr/>
        <a:lstStyle/>
        <a:p>
          <a:endParaRPr lang="en-US"/>
        </a:p>
      </dgm:t>
    </dgm:pt>
    <dgm:pt modelId="{05F54FC2-8B62-4D26-A643-E7253E41B26E}" type="sibTrans" cxnId="{4B00A2FF-88E7-4BF9-85F1-DF0850AD6D87}">
      <dgm:prSet/>
      <dgm:spPr/>
      <dgm:t>
        <a:bodyPr/>
        <a:lstStyle/>
        <a:p>
          <a:endParaRPr lang="en-US"/>
        </a:p>
      </dgm:t>
    </dgm:pt>
    <dgm:pt modelId="{C25DF897-2615-4AD7-AD9C-D3D9005E599B}">
      <dgm:prSet phldrT="[Text]"/>
      <dgm:spPr/>
      <dgm:t>
        <a:bodyPr/>
        <a:lstStyle/>
        <a:p>
          <a:endParaRPr lang="en-US" dirty="0"/>
        </a:p>
      </dgm:t>
    </dgm:pt>
    <dgm:pt modelId="{04178C7C-038A-4B09-8919-C0706A2CE885}" type="parTrans" cxnId="{81EAC264-E1D4-4500-9C31-000271999E58}">
      <dgm:prSet/>
      <dgm:spPr/>
      <dgm:t>
        <a:bodyPr/>
        <a:lstStyle/>
        <a:p>
          <a:endParaRPr lang="en-US"/>
        </a:p>
      </dgm:t>
    </dgm:pt>
    <dgm:pt modelId="{13571ED5-BB3F-4D95-8896-9E4F6F15052A}" type="sibTrans" cxnId="{81EAC264-E1D4-4500-9C31-000271999E58}">
      <dgm:prSet/>
      <dgm:spPr/>
      <dgm:t>
        <a:bodyPr/>
        <a:lstStyle/>
        <a:p>
          <a:endParaRPr lang="en-US"/>
        </a:p>
      </dgm:t>
    </dgm:pt>
    <dgm:pt modelId="{6935EC0C-9748-4E1B-8A57-51663F651B37}" type="pres">
      <dgm:prSet presAssocID="{B976FB51-91F9-4C95-8CE2-0503A8201BEE}" presName="Name0" presStyleCnt="0">
        <dgm:presLayoutVars>
          <dgm:dir/>
          <dgm:resizeHandles val="exact"/>
        </dgm:presLayoutVars>
      </dgm:prSet>
      <dgm:spPr/>
    </dgm:pt>
    <dgm:pt modelId="{7B5C1866-4CFE-470B-87DA-A379EB49D1DA}" type="pres">
      <dgm:prSet presAssocID="{B976FB51-91F9-4C95-8CE2-0503A8201BEE}" presName="arrow" presStyleLbl="bgShp" presStyleIdx="0" presStyleCnt="1" custLinFactNeighborX="-4408" custLinFactNeighborY="-1732"/>
      <dgm:spPr/>
    </dgm:pt>
    <dgm:pt modelId="{2306D69E-8BB4-402E-98E5-96E0061F1CCF}" type="pres">
      <dgm:prSet presAssocID="{B976FB51-91F9-4C95-8CE2-0503A8201BEE}" presName="points" presStyleCnt="0"/>
      <dgm:spPr/>
    </dgm:pt>
    <dgm:pt modelId="{489A4C8B-63F0-4ABF-98DE-20ACAE8AF8BB}" type="pres">
      <dgm:prSet presAssocID="{A3F2E9F2-097E-4ABD-9C6B-B2EF386A75F2}" presName="compositeA" presStyleCnt="0"/>
      <dgm:spPr/>
    </dgm:pt>
    <dgm:pt modelId="{D819229D-F70B-4761-B5E7-6E1D7640199F}" type="pres">
      <dgm:prSet presAssocID="{A3F2E9F2-097E-4ABD-9C6B-B2EF386A75F2}" presName="textA" presStyleLbl="revTx" presStyleIdx="0" presStyleCnt="2" custScaleX="21256" custScaleY="43618" custLinFactNeighborX="-23350" custLinFactNeighborY="12344">
        <dgm:presLayoutVars>
          <dgm:bulletEnabled val="1"/>
        </dgm:presLayoutVars>
      </dgm:prSet>
      <dgm:spPr/>
    </dgm:pt>
    <dgm:pt modelId="{1B3B306C-B184-4016-81F0-92FBB5DAB6B0}" type="pres">
      <dgm:prSet presAssocID="{A3F2E9F2-097E-4ABD-9C6B-B2EF386A75F2}" presName="circleA" presStyleLbl="node1" presStyleIdx="0" presStyleCnt="2" custFlipVert="0" custFlipHor="0" custScaleX="64843" custScaleY="37945" custLinFactX="478942" custLinFactY="42996" custLinFactNeighborX="500000" custLinFactNeighborY="100000"/>
      <dgm:spPr/>
    </dgm:pt>
    <dgm:pt modelId="{85F9086E-92A1-4152-8229-A850231284DA}" type="pres">
      <dgm:prSet presAssocID="{A3F2E9F2-097E-4ABD-9C6B-B2EF386A75F2}" presName="spaceA" presStyleCnt="0"/>
      <dgm:spPr/>
    </dgm:pt>
    <dgm:pt modelId="{D089EF40-6DCD-427C-AF0B-C031C86716BA}" type="pres">
      <dgm:prSet presAssocID="{05F54FC2-8B62-4D26-A643-E7253E41B26E}" presName="space" presStyleCnt="0"/>
      <dgm:spPr/>
    </dgm:pt>
    <dgm:pt modelId="{1FCBD88A-BDEB-41F4-954D-BC03AE1AA7A9}" type="pres">
      <dgm:prSet presAssocID="{C25DF897-2615-4AD7-AD9C-D3D9005E599B}" presName="compositeB" presStyleCnt="0"/>
      <dgm:spPr/>
    </dgm:pt>
    <dgm:pt modelId="{1531AF57-B9A4-47AE-AAB6-8376970B8554}" type="pres">
      <dgm:prSet presAssocID="{C25DF897-2615-4AD7-AD9C-D3D9005E599B}" presName="textB" presStyleLbl="revTx" presStyleIdx="1" presStyleCnt="2">
        <dgm:presLayoutVars>
          <dgm:bulletEnabled val="1"/>
        </dgm:presLayoutVars>
      </dgm:prSet>
      <dgm:spPr/>
    </dgm:pt>
    <dgm:pt modelId="{4B0E55BA-CAC7-4BA9-A8B7-8DD77965FA09}" type="pres">
      <dgm:prSet presAssocID="{C25DF897-2615-4AD7-AD9C-D3D9005E599B}" presName="circleB" presStyleLbl="node1" presStyleIdx="1" presStyleCnt="2" custFlipVert="1" custFlipHor="1" custScaleX="60655" custScaleY="45549" custLinFactX="100000" custLinFactY="-746" custLinFactNeighborX="183944" custLinFactNeighborY="-100000"/>
      <dgm:spPr/>
    </dgm:pt>
    <dgm:pt modelId="{D07ECEF3-7B1F-4CC2-B40B-141EDA2BC72E}" type="pres">
      <dgm:prSet presAssocID="{C25DF897-2615-4AD7-AD9C-D3D9005E599B}" presName="spaceB" presStyleCnt="0"/>
      <dgm:spPr/>
    </dgm:pt>
  </dgm:ptLst>
  <dgm:cxnLst>
    <dgm:cxn modelId="{DC923C3C-B605-49CA-8DEC-5C21B5695529}" type="presOf" srcId="{A3F2E9F2-097E-4ABD-9C6B-B2EF386A75F2}" destId="{D819229D-F70B-4761-B5E7-6E1D7640199F}" srcOrd="0" destOrd="0" presId="urn:microsoft.com/office/officeart/2005/8/layout/hProcess11"/>
    <dgm:cxn modelId="{81EAC264-E1D4-4500-9C31-000271999E58}" srcId="{B976FB51-91F9-4C95-8CE2-0503A8201BEE}" destId="{C25DF897-2615-4AD7-AD9C-D3D9005E599B}" srcOrd="1" destOrd="0" parTransId="{04178C7C-038A-4B09-8919-C0706A2CE885}" sibTransId="{13571ED5-BB3F-4D95-8896-9E4F6F15052A}"/>
    <dgm:cxn modelId="{A5B84691-18F3-4B83-898C-888C44DA4B06}" type="presOf" srcId="{C25DF897-2615-4AD7-AD9C-D3D9005E599B}" destId="{1531AF57-B9A4-47AE-AAB6-8376970B8554}" srcOrd="0" destOrd="0" presId="urn:microsoft.com/office/officeart/2005/8/layout/hProcess11"/>
    <dgm:cxn modelId="{A4589D9D-F0A0-489C-916A-642D45F1FB8B}" type="presOf" srcId="{B976FB51-91F9-4C95-8CE2-0503A8201BEE}" destId="{6935EC0C-9748-4E1B-8A57-51663F651B37}" srcOrd="0" destOrd="0" presId="urn:microsoft.com/office/officeart/2005/8/layout/hProcess11"/>
    <dgm:cxn modelId="{4B00A2FF-88E7-4BF9-85F1-DF0850AD6D87}" srcId="{B976FB51-91F9-4C95-8CE2-0503A8201BEE}" destId="{A3F2E9F2-097E-4ABD-9C6B-B2EF386A75F2}" srcOrd="0" destOrd="0" parTransId="{08AFADA8-6D82-4066-B2E0-B846320C74C2}" sibTransId="{05F54FC2-8B62-4D26-A643-E7253E41B26E}"/>
    <dgm:cxn modelId="{6F35AC91-4585-4F15-8C9B-FD60F70AAA74}" type="presParOf" srcId="{6935EC0C-9748-4E1B-8A57-51663F651B37}" destId="{7B5C1866-4CFE-470B-87DA-A379EB49D1DA}" srcOrd="0" destOrd="0" presId="urn:microsoft.com/office/officeart/2005/8/layout/hProcess11"/>
    <dgm:cxn modelId="{01ABC11D-9255-4375-B199-0CE4F3BB66AC}" type="presParOf" srcId="{6935EC0C-9748-4E1B-8A57-51663F651B37}" destId="{2306D69E-8BB4-402E-98E5-96E0061F1CCF}" srcOrd="1" destOrd="0" presId="urn:microsoft.com/office/officeart/2005/8/layout/hProcess11"/>
    <dgm:cxn modelId="{0BED8BC8-CBEF-49D9-BF37-4FD3B5E7D50E}" type="presParOf" srcId="{2306D69E-8BB4-402E-98E5-96E0061F1CCF}" destId="{489A4C8B-63F0-4ABF-98DE-20ACAE8AF8BB}" srcOrd="0" destOrd="0" presId="urn:microsoft.com/office/officeart/2005/8/layout/hProcess11"/>
    <dgm:cxn modelId="{B0AE0C3A-47CD-4DA5-BB00-5127DD663B83}" type="presParOf" srcId="{489A4C8B-63F0-4ABF-98DE-20ACAE8AF8BB}" destId="{D819229D-F70B-4761-B5E7-6E1D7640199F}" srcOrd="0" destOrd="0" presId="urn:microsoft.com/office/officeart/2005/8/layout/hProcess11"/>
    <dgm:cxn modelId="{A7BB0C1F-6141-4C90-BA0B-472E665CCA2C}" type="presParOf" srcId="{489A4C8B-63F0-4ABF-98DE-20ACAE8AF8BB}" destId="{1B3B306C-B184-4016-81F0-92FBB5DAB6B0}" srcOrd="1" destOrd="0" presId="urn:microsoft.com/office/officeart/2005/8/layout/hProcess11"/>
    <dgm:cxn modelId="{5025FB0C-0DF8-40AA-8C7E-03EE550A1F41}" type="presParOf" srcId="{489A4C8B-63F0-4ABF-98DE-20ACAE8AF8BB}" destId="{85F9086E-92A1-4152-8229-A850231284DA}" srcOrd="2" destOrd="0" presId="urn:microsoft.com/office/officeart/2005/8/layout/hProcess11"/>
    <dgm:cxn modelId="{08D420AD-C247-45D1-A74D-76166935F631}" type="presParOf" srcId="{2306D69E-8BB4-402E-98E5-96E0061F1CCF}" destId="{D089EF40-6DCD-427C-AF0B-C031C86716BA}" srcOrd="1" destOrd="0" presId="urn:microsoft.com/office/officeart/2005/8/layout/hProcess11"/>
    <dgm:cxn modelId="{7037CACD-A458-4D67-A720-B0CDE4B508F2}" type="presParOf" srcId="{2306D69E-8BB4-402E-98E5-96E0061F1CCF}" destId="{1FCBD88A-BDEB-41F4-954D-BC03AE1AA7A9}" srcOrd="2" destOrd="0" presId="urn:microsoft.com/office/officeart/2005/8/layout/hProcess11"/>
    <dgm:cxn modelId="{AAD732A0-AA84-4C75-A7B5-E6070BC12E8D}" type="presParOf" srcId="{1FCBD88A-BDEB-41F4-954D-BC03AE1AA7A9}" destId="{1531AF57-B9A4-47AE-AAB6-8376970B8554}" srcOrd="0" destOrd="0" presId="urn:microsoft.com/office/officeart/2005/8/layout/hProcess11"/>
    <dgm:cxn modelId="{CC831D18-AC28-4559-8774-1164458A1B61}" type="presParOf" srcId="{1FCBD88A-BDEB-41F4-954D-BC03AE1AA7A9}" destId="{4B0E55BA-CAC7-4BA9-A8B7-8DD77965FA09}" srcOrd="1" destOrd="0" presId="urn:microsoft.com/office/officeart/2005/8/layout/hProcess11"/>
    <dgm:cxn modelId="{AE08ED05-BD3D-40AA-BC50-8699AC889FB6}" type="presParOf" srcId="{1FCBD88A-BDEB-41F4-954D-BC03AE1AA7A9}" destId="{D07ECEF3-7B1F-4CC2-B40B-141EDA2BC72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C1866-4CFE-470B-87DA-A379EB49D1DA}">
      <dsp:nvSpPr>
        <dsp:cNvPr id="0" name=""/>
        <dsp:cNvSpPr/>
      </dsp:nvSpPr>
      <dsp:spPr>
        <a:xfrm>
          <a:off x="0" y="1550130"/>
          <a:ext cx="10860832" cy="211569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9229D-F70B-4761-B5E7-6E1D7640199F}">
      <dsp:nvSpPr>
        <dsp:cNvPr id="0" name=""/>
        <dsp:cNvSpPr/>
      </dsp:nvSpPr>
      <dsp:spPr>
        <a:xfrm>
          <a:off x="764056" y="559380"/>
          <a:ext cx="1013497" cy="92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Recruit mentors &amp; mentees via  survey</a:t>
          </a:r>
        </a:p>
      </dsp:txBody>
      <dsp:txXfrm>
        <a:off x="764056" y="559380"/>
        <a:ext cx="1013497" cy="922825"/>
      </dsp:txXfrm>
    </dsp:sp>
    <dsp:sp modelId="{1B3B306C-B184-4016-81F0-92FBB5DAB6B0}">
      <dsp:nvSpPr>
        <dsp:cNvPr id="0" name=""/>
        <dsp:cNvSpPr/>
      </dsp:nvSpPr>
      <dsp:spPr>
        <a:xfrm>
          <a:off x="7390527" y="3002396"/>
          <a:ext cx="342970" cy="20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1AF57-B9A4-47AE-AAB6-8376970B8554}">
      <dsp:nvSpPr>
        <dsp:cNvPr id="0" name=""/>
        <dsp:cNvSpPr/>
      </dsp:nvSpPr>
      <dsp:spPr>
        <a:xfrm>
          <a:off x="5006575" y="3173548"/>
          <a:ext cx="4768053" cy="2115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006575" y="3173548"/>
        <a:ext cx="4768053" cy="2115699"/>
      </dsp:txXfrm>
    </dsp:sp>
    <dsp:sp modelId="{4B0E55BA-CAC7-4BA9-A8B7-8DD77965FA09}">
      <dsp:nvSpPr>
        <dsp:cNvPr id="0" name=""/>
        <dsp:cNvSpPr/>
      </dsp:nvSpPr>
      <dsp:spPr>
        <a:xfrm flipH="1" flipV="1">
          <a:off x="8732043" y="1991293"/>
          <a:ext cx="320819" cy="240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A03C-F652-4EC6-A8B3-83FC9765B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9B8BF-7F3A-412A-B48E-2DFB0391B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A2132-312A-409C-B8B4-6A277954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DAA31-1018-4F6B-92C0-A80ED170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1824E-D8FF-4AF5-9796-41CB741D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AB05-06A2-4708-BAC1-29B840EF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DA9E8-A19E-45E2-B0A4-834FE15E1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8F617-C6A1-4C0B-BA94-111476B3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B9CF-B1D9-4598-A9BF-C5189D56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1DB8-9375-496C-BD02-397409F7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24F9E-C46F-496D-8419-07C0FC91D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87022-C92B-4678-AF84-E3B2A21FC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D960-C136-41F1-8C8B-9F5F6573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F877-3144-41C9-B7AA-99F36C08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8599-DC05-48BD-954B-CFB0EBD6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61BF-59E1-482E-B5B8-0A2E8ACE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5F13-860F-4F78-AFC4-709644EF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642F7-1B09-468D-853C-F56B92EE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1B807-F519-4702-89E9-BD73760E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702E4-7FE9-4048-B6AB-842418FC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F1E2-2CB7-42DC-A012-628B5E5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C300D-F200-4ECA-9A62-7972599D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F124E-A9A7-426C-8268-11BD80F8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A66A-1694-44BC-8CF8-B73482E6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4F317-4F93-4942-B45B-913EF892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897B-DC18-4905-8677-93BC4AC7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D642A-54EB-453E-81A8-6D1A5346F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CD36-2946-49FA-8C4C-7D84E0F6A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D9E7B-46B5-4A7E-A76C-F35D9229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9D523-6732-4B5D-8D5C-83D83167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84C87-47B0-472B-9D9F-39AEEC7D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5AC3-911F-4EDD-B566-BC6E3E68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76A7C-A322-4F93-8AE1-B1AC4859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F68F6-96DA-49C6-B2B8-D5EDED569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D35D3-B0B0-44A1-8335-E6112929C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76BDD-174C-4861-9074-13B13E57F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D74E1-608C-46F3-A715-614BCFDC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27E9F-C6B2-4970-9D54-1846C723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7C18B9-06CC-4E79-A01C-A438D1A0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6FF9-8996-4755-B5BB-8A820DDF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3CF7C-BF01-4238-9F3B-C1D848F4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B78B2-5D9F-4C8D-B2A4-EF0BEE28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F3C2A-3A54-410D-A96B-91F6A526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423A2-F2F1-4435-89C8-252A389A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AD0CD-F8B2-476B-A9C4-28531D42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E9AC1-898B-4720-BBE7-6F53B83A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1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7145-4DAA-4CC8-8E54-1A5751FA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5AC2C-D319-40C4-904A-84979C6BA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59F38-41F8-460B-AED1-19836B6F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E6AF7-98B2-40BB-8B21-F794A54F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42107-6DE9-444E-B36B-E01854CB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04B74-3B1F-4E78-B8F9-B899CDBE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7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155E-5AD8-44E4-A8E7-B8A27D9C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12AE3-F2FD-4095-A389-4ED8E1A6E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0EE18-8A80-4461-8249-9535F78C6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7CC4E-BF7B-4F1F-8A37-1F392B76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FC353-958A-4623-BEFC-A80FBEF9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9BA8D-F802-49C0-82FE-BA562859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4E05F-9870-4B5A-81A9-9A84538B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F8E56-7FD1-41C2-B2B6-565854140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AB330-013F-4E79-9490-B623264C1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4A21-0020-4A28-A840-94CD5A461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E362-F3B6-4E1A-9CBE-D2186F93C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430BC9C-BBA2-495B-895E-1EBD71BE0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920964"/>
              </p:ext>
            </p:extLst>
          </p:nvPr>
        </p:nvGraphicFramePr>
        <p:xfrm>
          <a:off x="665584" y="784376"/>
          <a:ext cx="10860832" cy="528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8C446834-43C5-4E61-B1DE-2D6C5E22EAC2}"/>
              </a:ext>
            </a:extLst>
          </p:cNvPr>
          <p:cNvSpPr/>
          <p:nvPr/>
        </p:nvSpPr>
        <p:spPr>
          <a:xfrm>
            <a:off x="1538376" y="2489025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D8CD8FF-56B0-4717-BA54-787E91478750}"/>
              </a:ext>
            </a:extLst>
          </p:cNvPr>
          <p:cNvSpPr/>
          <p:nvPr/>
        </p:nvSpPr>
        <p:spPr>
          <a:xfrm>
            <a:off x="2486502" y="3514161"/>
            <a:ext cx="796021" cy="65770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B56A73-B39C-42D5-AAD1-ED4BDC3EF521}"/>
              </a:ext>
            </a:extLst>
          </p:cNvPr>
          <p:cNvSpPr/>
          <p:nvPr/>
        </p:nvSpPr>
        <p:spPr>
          <a:xfrm>
            <a:off x="3681590" y="2505803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6FED3A-B591-49AB-B5E0-8DF6AACD896A}"/>
              </a:ext>
            </a:extLst>
          </p:cNvPr>
          <p:cNvSpPr/>
          <p:nvPr/>
        </p:nvSpPr>
        <p:spPr>
          <a:xfrm>
            <a:off x="4947792" y="3545313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F110F-BA9E-499D-80CD-92F02A760581}"/>
              </a:ext>
            </a:extLst>
          </p:cNvPr>
          <p:cNvSpPr txBox="1"/>
          <p:nvPr/>
        </p:nvSpPr>
        <p:spPr>
          <a:xfrm>
            <a:off x="1479902" y="2658498"/>
            <a:ext cx="917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March ‘21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40226-2AD0-48E4-A759-9AF62F989F3E}"/>
              </a:ext>
            </a:extLst>
          </p:cNvPr>
          <p:cNvSpPr txBox="1"/>
          <p:nvPr/>
        </p:nvSpPr>
        <p:spPr>
          <a:xfrm>
            <a:off x="2486502" y="3660137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April ‘21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E2EE82-0034-4F26-8433-E19AEDCD59A4}"/>
              </a:ext>
            </a:extLst>
          </p:cNvPr>
          <p:cNvSpPr txBox="1"/>
          <p:nvPr/>
        </p:nvSpPr>
        <p:spPr>
          <a:xfrm>
            <a:off x="3688402" y="2654194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May ‘21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6E264B-6D3D-40B2-B605-919E0DF47ABE}"/>
              </a:ext>
            </a:extLst>
          </p:cNvPr>
          <p:cNvSpPr txBox="1"/>
          <p:nvPr/>
        </p:nvSpPr>
        <p:spPr>
          <a:xfrm>
            <a:off x="2242349" y="4463348"/>
            <a:ext cx="1284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Select &amp; match mentors &amp; mentees, schedule training for mentors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21432-910D-4D74-BF72-274E4E4A3145}"/>
              </a:ext>
            </a:extLst>
          </p:cNvPr>
          <p:cNvSpPr txBox="1"/>
          <p:nvPr/>
        </p:nvSpPr>
        <p:spPr>
          <a:xfrm>
            <a:off x="3312007" y="1293617"/>
            <a:ext cx="1526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Conduct mentor training &amp; mentor/mentee work through orientation 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392419-237B-4CBF-88CD-2B4821878C8A}"/>
              </a:ext>
            </a:extLst>
          </p:cNvPr>
          <p:cNvSpPr txBox="1"/>
          <p:nvPr/>
        </p:nvSpPr>
        <p:spPr>
          <a:xfrm>
            <a:off x="4955025" y="3660138"/>
            <a:ext cx="80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June ‘21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00E6FFB-B722-4A13-8B3C-9CA37B6FC813}"/>
              </a:ext>
            </a:extLst>
          </p:cNvPr>
          <p:cNvSpPr/>
          <p:nvPr/>
        </p:nvSpPr>
        <p:spPr>
          <a:xfrm>
            <a:off x="6482073" y="2505803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0EA050-96D7-4562-BE31-EBAD6001B5E1}"/>
              </a:ext>
            </a:extLst>
          </p:cNvPr>
          <p:cNvSpPr txBox="1"/>
          <p:nvPr/>
        </p:nvSpPr>
        <p:spPr>
          <a:xfrm>
            <a:off x="6469733" y="2619020"/>
            <a:ext cx="803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Sept ‘21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7824C2-9456-4E10-9B10-97F18A71EFFA}"/>
              </a:ext>
            </a:extLst>
          </p:cNvPr>
          <p:cNvSpPr/>
          <p:nvPr/>
        </p:nvSpPr>
        <p:spPr>
          <a:xfrm>
            <a:off x="7829586" y="3510715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046396-5829-4F7D-9E65-E0D7735C2E10}"/>
              </a:ext>
            </a:extLst>
          </p:cNvPr>
          <p:cNvSpPr txBox="1"/>
          <p:nvPr/>
        </p:nvSpPr>
        <p:spPr>
          <a:xfrm>
            <a:off x="7834690" y="3662766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Dec ‘21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479A45-A718-4A4A-A434-090612B4EE65}"/>
              </a:ext>
            </a:extLst>
          </p:cNvPr>
          <p:cNvSpPr/>
          <p:nvPr/>
        </p:nvSpPr>
        <p:spPr>
          <a:xfrm>
            <a:off x="9045900" y="2499336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2D21C-9783-47F0-8FD9-2708D628D66A}"/>
              </a:ext>
            </a:extLst>
          </p:cNvPr>
          <p:cNvSpPr txBox="1"/>
          <p:nvPr/>
        </p:nvSpPr>
        <p:spPr>
          <a:xfrm>
            <a:off x="4561158" y="5329900"/>
            <a:ext cx="343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 BIAC Mentor Program Timeline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CDD600-BF08-4E9C-8FCA-5627B68BB851}"/>
              </a:ext>
            </a:extLst>
          </p:cNvPr>
          <p:cNvSpPr txBox="1"/>
          <p:nvPr/>
        </p:nvSpPr>
        <p:spPr>
          <a:xfrm>
            <a:off x="8967832" y="2619021"/>
            <a:ext cx="947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March ‘22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A310D9-9421-422C-AA2F-F9D299E73E5F}"/>
              </a:ext>
            </a:extLst>
          </p:cNvPr>
          <p:cNvSpPr txBox="1"/>
          <p:nvPr/>
        </p:nvSpPr>
        <p:spPr>
          <a:xfrm>
            <a:off x="4465782" y="4404815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Meet after first AC meeting &amp; continue to work through orientation materials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A5577D-4260-411C-AE60-DD0887B72EF6}"/>
              </a:ext>
            </a:extLst>
          </p:cNvPr>
          <p:cNvSpPr txBox="1"/>
          <p:nvPr/>
        </p:nvSpPr>
        <p:spPr>
          <a:xfrm>
            <a:off x="5989951" y="1607421"/>
            <a:ext cx="1763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AC meeting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455985-5A90-4CCD-91DE-11B55723E289}"/>
              </a:ext>
            </a:extLst>
          </p:cNvPr>
          <p:cNvSpPr txBox="1"/>
          <p:nvPr/>
        </p:nvSpPr>
        <p:spPr>
          <a:xfrm>
            <a:off x="7382106" y="4402994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AC meeting &amp; Mentee Complete 6 mo. survey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2C8A64-D6CB-462A-8570-623114954629}"/>
              </a:ext>
            </a:extLst>
          </p:cNvPr>
          <p:cNvSpPr txBox="1"/>
          <p:nvPr/>
        </p:nvSpPr>
        <p:spPr>
          <a:xfrm>
            <a:off x="8562166" y="1464691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AC meeting &amp; Mentee Complete final survey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DB354B-FE33-44C0-A358-2C89FB2769AF}"/>
              </a:ext>
            </a:extLst>
          </p:cNvPr>
          <p:cNvCxnSpPr>
            <a:cxnSpLocks/>
          </p:cNvCxnSpPr>
          <p:nvPr/>
        </p:nvCxnSpPr>
        <p:spPr>
          <a:xfrm>
            <a:off x="1936386" y="2253752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E3521EA-D1C6-432C-B817-F454C60E1C9F}"/>
              </a:ext>
            </a:extLst>
          </p:cNvPr>
          <p:cNvCxnSpPr>
            <a:cxnSpLocks/>
          </p:cNvCxnSpPr>
          <p:nvPr/>
        </p:nvCxnSpPr>
        <p:spPr>
          <a:xfrm>
            <a:off x="4068588" y="2253752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FBB8FD-29E4-4A49-8BC4-45FDF141160C}"/>
              </a:ext>
            </a:extLst>
          </p:cNvPr>
          <p:cNvCxnSpPr>
            <a:cxnSpLocks/>
          </p:cNvCxnSpPr>
          <p:nvPr/>
        </p:nvCxnSpPr>
        <p:spPr>
          <a:xfrm>
            <a:off x="6871909" y="2232291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C31AEB-BF79-4896-A3DC-22A6D4974234}"/>
              </a:ext>
            </a:extLst>
          </p:cNvPr>
          <p:cNvCxnSpPr>
            <a:cxnSpLocks/>
          </p:cNvCxnSpPr>
          <p:nvPr/>
        </p:nvCxnSpPr>
        <p:spPr>
          <a:xfrm>
            <a:off x="9422163" y="2253752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C6CFD4-67AA-4725-AD7E-8FDBEF1A1853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884512" y="4171868"/>
            <a:ext cx="0" cy="29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AD7F1B-7782-4320-94A5-6B87C0213C18}"/>
              </a:ext>
            </a:extLst>
          </p:cNvPr>
          <p:cNvCxnSpPr/>
          <p:nvPr/>
        </p:nvCxnSpPr>
        <p:spPr>
          <a:xfrm>
            <a:off x="5345802" y="4151936"/>
            <a:ext cx="0" cy="29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F8D25-29EB-4C3A-89CA-44CAEA94F955}"/>
              </a:ext>
            </a:extLst>
          </p:cNvPr>
          <p:cNvCxnSpPr/>
          <p:nvPr/>
        </p:nvCxnSpPr>
        <p:spPr>
          <a:xfrm>
            <a:off x="8227596" y="4117338"/>
            <a:ext cx="0" cy="29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77C7EE4-F39A-449E-9359-7A6806F468A8}"/>
              </a:ext>
            </a:extLst>
          </p:cNvPr>
          <p:cNvSpPr txBox="1"/>
          <p:nvPr/>
        </p:nvSpPr>
        <p:spPr>
          <a:xfrm>
            <a:off x="3733621" y="486451"/>
            <a:ext cx="404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 BIAC Mentor Program: Staff Timeline</a:t>
            </a:r>
          </a:p>
        </p:txBody>
      </p:sp>
    </p:spTree>
    <p:extLst>
      <p:ext uri="{BB962C8B-B14F-4D97-AF65-F5344CB8AC3E}">
        <p14:creationId xmlns:p14="http://schemas.microsoft.com/office/powerpoint/2010/main" val="14163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Dettmer</dc:creator>
  <cp:lastModifiedBy>Judy Dettmer</cp:lastModifiedBy>
  <cp:revision>19</cp:revision>
  <dcterms:created xsi:type="dcterms:W3CDTF">2021-01-28T15:23:26Z</dcterms:created>
  <dcterms:modified xsi:type="dcterms:W3CDTF">2021-02-27T16:01:45Z</dcterms:modified>
</cp:coreProperties>
</file>