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6FB51-91F9-4C95-8CE2-0503A8201BE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5DF897-2615-4AD7-AD9C-D3D9005E599B}">
      <dgm:prSet phldrT="[Text]"/>
      <dgm:spPr/>
      <dgm:t>
        <a:bodyPr/>
        <a:lstStyle/>
        <a:p>
          <a:endParaRPr lang="en-US" dirty="0"/>
        </a:p>
      </dgm:t>
    </dgm:pt>
    <dgm:pt modelId="{04178C7C-038A-4B09-8919-C0706A2CE885}" type="parTrans" cxnId="{81EAC264-E1D4-4500-9C31-000271999E58}">
      <dgm:prSet/>
      <dgm:spPr/>
      <dgm:t>
        <a:bodyPr/>
        <a:lstStyle/>
        <a:p>
          <a:endParaRPr lang="en-US"/>
        </a:p>
      </dgm:t>
    </dgm:pt>
    <dgm:pt modelId="{13571ED5-BB3F-4D95-8896-9E4F6F15052A}" type="sibTrans" cxnId="{81EAC264-E1D4-4500-9C31-000271999E58}">
      <dgm:prSet/>
      <dgm:spPr/>
      <dgm:t>
        <a:bodyPr/>
        <a:lstStyle/>
        <a:p>
          <a:endParaRPr lang="en-US"/>
        </a:p>
      </dgm:t>
    </dgm:pt>
    <dgm:pt modelId="{6935EC0C-9748-4E1B-8A57-51663F651B37}" type="pres">
      <dgm:prSet presAssocID="{B976FB51-91F9-4C95-8CE2-0503A8201BEE}" presName="Name0" presStyleCnt="0">
        <dgm:presLayoutVars>
          <dgm:dir/>
          <dgm:resizeHandles val="exact"/>
        </dgm:presLayoutVars>
      </dgm:prSet>
      <dgm:spPr/>
    </dgm:pt>
    <dgm:pt modelId="{7B5C1866-4CFE-470B-87DA-A379EB49D1DA}" type="pres">
      <dgm:prSet presAssocID="{B976FB51-91F9-4C95-8CE2-0503A8201BEE}" presName="arrow" presStyleLbl="bgShp" presStyleIdx="0" presStyleCnt="1" custLinFactNeighborX="-4408" custLinFactNeighborY="-1732"/>
      <dgm:spPr/>
    </dgm:pt>
    <dgm:pt modelId="{2306D69E-8BB4-402E-98E5-96E0061F1CCF}" type="pres">
      <dgm:prSet presAssocID="{B976FB51-91F9-4C95-8CE2-0503A8201BEE}" presName="points" presStyleCnt="0"/>
      <dgm:spPr/>
    </dgm:pt>
    <dgm:pt modelId="{1E17D494-881C-4272-BFE9-07D54E592D70}" type="pres">
      <dgm:prSet presAssocID="{C25DF897-2615-4AD7-AD9C-D3D9005E599B}" presName="compositeA" presStyleCnt="0"/>
      <dgm:spPr/>
    </dgm:pt>
    <dgm:pt modelId="{FCAEC4B5-4819-47CF-97A3-0849BF5921C1}" type="pres">
      <dgm:prSet presAssocID="{C25DF897-2615-4AD7-AD9C-D3D9005E599B}" presName="textA" presStyleLbl="revTx" presStyleIdx="0" presStyleCnt="1">
        <dgm:presLayoutVars>
          <dgm:bulletEnabled val="1"/>
        </dgm:presLayoutVars>
      </dgm:prSet>
      <dgm:spPr/>
    </dgm:pt>
    <dgm:pt modelId="{FA7BBE4D-D00D-4F11-B468-2936A34E463D}" type="pres">
      <dgm:prSet presAssocID="{C25DF897-2615-4AD7-AD9C-D3D9005E599B}" presName="circleA" presStyleLbl="node1" presStyleIdx="0" presStyleCnt="1" custLinFactX="200000" custLinFactNeighborX="260484" custLinFactNeighborY="90671"/>
      <dgm:spPr/>
    </dgm:pt>
    <dgm:pt modelId="{EC04BB20-652E-4FF7-8F55-B5CB244E10F6}" type="pres">
      <dgm:prSet presAssocID="{C25DF897-2615-4AD7-AD9C-D3D9005E599B}" presName="spaceA" presStyleCnt="0"/>
      <dgm:spPr/>
    </dgm:pt>
  </dgm:ptLst>
  <dgm:cxnLst>
    <dgm:cxn modelId="{81EAC264-E1D4-4500-9C31-000271999E58}" srcId="{B976FB51-91F9-4C95-8CE2-0503A8201BEE}" destId="{C25DF897-2615-4AD7-AD9C-D3D9005E599B}" srcOrd="0" destOrd="0" parTransId="{04178C7C-038A-4B09-8919-C0706A2CE885}" sibTransId="{13571ED5-BB3F-4D95-8896-9E4F6F15052A}"/>
    <dgm:cxn modelId="{A4589D9D-F0A0-489C-916A-642D45F1FB8B}" type="presOf" srcId="{B976FB51-91F9-4C95-8CE2-0503A8201BEE}" destId="{6935EC0C-9748-4E1B-8A57-51663F651B37}" srcOrd="0" destOrd="0" presId="urn:microsoft.com/office/officeart/2005/8/layout/hProcess11"/>
    <dgm:cxn modelId="{6CFC5AC2-FE68-43E8-9602-F7B41A9798A2}" type="presOf" srcId="{C25DF897-2615-4AD7-AD9C-D3D9005E599B}" destId="{FCAEC4B5-4819-47CF-97A3-0849BF5921C1}" srcOrd="0" destOrd="0" presId="urn:microsoft.com/office/officeart/2005/8/layout/hProcess11"/>
    <dgm:cxn modelId="{6F35AC91-4585-4F15-8C9B-FD60F70AAA74}" type="presParOf" srcId="{6935EC0C-9748-4E1B-8A57-51663F651B37}" destId="{7B5C1866-4CFE-470B-87DA-A379EB49D1DA}" srcOrd="0" destOrd="0" presId="urn:microsoft.com/office/officeart/2005/8/layout/hProcess11"/>
    <dgm:cxn modelId="{01ABC11D-9255-4375-B199-0CE4F3BB66AC}" type="presParOf" srcId="{6935EC0C-9748-4E1B-8A57-51663F651B37}" destId="{2306D69E-8BB4-402E-98E5-96E0061F1CCF}" srcOrd="1" destOrd="0" presId="urn:microsoft.com/office/officeart/2005/8/layout/hProcess11"/>
    <dgm:cxn modelId="{E6CF3EF7-A9FF-4012-B302-2170FB1F87D9}" type="presParOf" srcId="{2306D69E-8BB4-402E-98E5-96E0061F1CCF}" destId="{1E17D494-881C-4272-BFE9-07D54E592D70}" srcOrd="0" destOrd="0" presId="urn:microsoft.com/office/officeart/2005/8/layout/hProcess11"/>
    <dgm:cxn modelId="{B635C6D9-DC69-4675-A0FD-002B598647B3}" type="presParOf" srcId="{1E17D494-881C-4272-BFE9-07D54E592D70}" destId="{FCAEC4B5-4819-47CF-97A3-0849BF5921C1}" srcOrd="0" destOrd="0" presId="urn:microsoft.com/office/officeart/2005/8/layout/hProcess11"/>
    <dgm:cxn modelId="{A9C7FC4E-995D-46B1-BD5C-F57B1FCFC8BB}" type="presParOf" srcId="{1E17D494-881C-4272-BFE9-07D54E592D70}" destId="{FA7BBE4D-D00D-4F11-B468-2936A34E463D}" srcOrd="1" destOrd="0" presId="urn:microsoft.com/office/officeart/2005/8/layout/hProcess11"/>
    <dgm:cxn modelId="{C345E579-B21C-46FD-A058-A9F57B455D09}" type="presParOf" srcId="{1E17D494-881C-4272-BFE9-07D54E592D70}" destId="{EC04BB20-652E-4FF7-8F55-B5CB244E10F6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C1866-4CFE-470B-87DA-A379EB49D1DA}">
      <dsp:nvSpPr>
        <dsp:cNvPr id="0" name=""/>
        <dsp:cNvSpPr/>
      </dsp:nvSpPr>
      <dsp:spPr>
        <a:xfrm>
          <a:off x="0" y="1550130"/>
          <a:ext cx="10860832" cy="211569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EC4B5-4819-47CF-97A3-0849BF5921C1}">
      <dsp:nvSpPr>
        <dsp:cNvPr id="0" name=""/>
        <dsp:cNvSpPr/>
      </dsp:nvSpPr>
      <dsp:spPr>
        <a:xfrm>
          <a:off x="0" y="0"/>
          <a:ext cx="9774748" cy="2115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0" y="0"/>
        <a:ext cx="9774748" cy="2115699"/>
      </dsp:txXfrm>
    </dsp:sp>
    <dsp:sp modelId="{FA7BBE4D-D00D-4F11-B468-2936A34E463D}">
      <dsp:nvSpPr>
        <dsp:cNvPr id="0" name=""/>
        <dsp:cNvSpPr/>
      </dsp:nvSpPr>
      <dsp:spPr>
        <a:xfrm>
          <a:off x="7058526" y="2859743"/>
          <a:ext cx="528924" cy="5289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FA03C-F652-4EC6-A8B3-83FC9765B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9B8BF-7F3A-412A-B48E-2DFB0391B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A2132-312A-409C-B8B4-6A277954A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DAA31-1018-4F6B-92C0-A80ED170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1824E-D8FF-4AF5-9796-41CB741D3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AB05-06A2-4708-BAC1-29B840EF1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DA9E8-A19E-45E2-B0A4-834FE15E19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8F617-C6A1-4C0B-BA94-111476B38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1B9CF-B1D9-4598-A9BF-C5189D56B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31DB8-9375-496C-BD02-397409F7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4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24F9E-C46F-496D-8419-07C0FC91D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A87022-C92B-4678-AF84-E3B2A21FC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AD960-C136-41F1-8C8B-9F5F65738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DF877-3144-41C9-B7AA-99F36C08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8599-DC05-48BD-954B-CFB0EBD69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22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561BF-59E1-482E-B5B8-0A2E8ACE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B5F13-860F-4F78-AFC4-709644EF0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642F7-1B09-468D-853C-F56B92EEA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1B807-F519-4702-89E9-BD73760E2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702E4-7FE9-4048-B6AB-842418FCD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2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5F1E2-2CB7-42DC-A012-628B5E577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C300D-F200-4ECA-9A62-7972599DC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F124E-A9A7-426C-8268-11BD80F8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AA66A-1694-44BC-8CF8-B73482E6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4F317-4F93-4942-B45B-913EF892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2897B-DC18-4905-8677-93BC4AC72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D642A-54EB-453E-81A8-6D1A5346F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CD36-2946-49FA-8C4C-7D84E0F6A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D9E7B-46B5-4A7E-A76C-F35D9229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69D523-6732-4B5D-8D5C-83D83167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84C87-47B0-472B-9D9F-39AEEC7D0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5AC3-911F-4EDD-B566-BC6E3E68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76A7C-A322-4F93-8AE1-B1AC48590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1F68F6-96DA-49C6-B2B8-D5EDED569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DD35D3-B0B0-44A1-8335-E6112929C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76BDD-174C-4861-9074-13B13E57F0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D74E1-608C-46F3-A715-614BCFDC1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F27E9F-C6B2-4970-9D54-1846C723C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7C18B9-06CC-4E79-A01C-A438D1A05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6FF9-8996-4755-B5BB-8A820DDFA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E3CF7C-BF01-4238-9F3B-C1D848F42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2B78B2-5D9F-4C8D-B2A4-EF0BEE28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F3C2A-3A54-410D-A96B-91F6A5269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423A2-F2F1-4435-89C8-252A389AE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1AD0CD-F8B2-476B-A9C4-28531D420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E9AC1-898B-4720-BBE7-6F53B83A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1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7145-4DAA-4CC8-8E54-1A5751FAB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5AC2C-D319-40C4-904A-84979C6BA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59F38-41F8-460B-AED1-19836B6F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E6AF7-98B2-40BB-8B21-F794A54FB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42107-6DE9-444E-B36B-E01854CB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04B74-3B1F-4E78-B8F9-B899CDBE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7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155E-5AD8-44E4-A8E7-B8A27D9C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12AE3-F2FD-4095-A389-4ED8E1A6E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0EE18-8A80-4461-8249-9535F78C6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7CC4E-BF7B-4F1F-8A37-1F392B76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FC353-958A-4623-BEFC-A80FBEF96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9BA8D-F802-49C0-82FE-BA5628590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4E05F-9870-4B5A-81A9-9A84538B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3F8E56-7FD1-41C2-B2B6-565854140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AB330-013F-4E79-9490-B623264C1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B4C77-D6AE-45F8-B379-8810456D82E3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34A21-0020-4A28-A840-94CD5A461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AE362-F3B6-4E1A-9CBE-D2186F93C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E7C3E-8B56-4DF8-B087-4711A43A0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4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430BC9C-BBA2-495B-895E-1EBD71BE0F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2963867"/>
              </p:ext>
            </p:extLst>
          </p:nvPr>
        </p:nvGraphicFramePr>
        <p:xfrm>
          <a:off x="681135" y="719667"/>
          <a:ext cx="10860832" cy="528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3CB56A73-B39C-42D5-AAD1-ED4BDC3EF521}"/>
              </a:ext>
            </a:extLst>
          </p:cNvPr>
          <p:cNvSpPr/>
          <p:nvPr/>
        </p:nvSpPr>
        <p:spPr>
          <a:xfrm>
            <a:off x="1878211" y="2499335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6FED3A-B591-49AB-B5E0-8DF6AACD896A}"/>
              </a:ext>
            </a:extLst>
          </p:cNvPr>
          <p:cNvSpPr/>
          <p:nvPr/>
        </p:nvSpPr>
        <p:spPr>
          <a:xfrm>
            <a:off x="3669761" y="3501712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E2EE82-0034-4F26-8433-E19AEDCD59A4}"/>
              </a:ext>
            </a:extLst>
          </p:cNvPr>
          <p:cNvSpPr txBox="1"/>
          <p:nvPr/>
        </p:nvSpPr>
        <p:spPr>
          <a:xfrm>
            <a:off x="1878210" y="2609776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May ‘21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D21432-910D-4D74-BF72-274E4E4A3145}"/>
              </a:ext>
            </a:extLst>
          </p:cNvPr>
          <p:cNvSpPr txBox="1"/>
          <p:nvPr/>
        </p:nvSpPr>
        <p:spPr>
          <a:xfrm>
            <a:off x="1567914" y="1110601"/>
            <a:ext cx="1526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 attends mentor training</a:t>
            </a:r>
            <a:br>
              <a:rPr lang="en-US" sz="1200" dirty="0"/>
            </a:br>
            <a:endParaRPr lang="en-US" sz="1200" dirty="0"/>
          </a:p>
          <a:p>
            <a:pPr algn="ctr"/>
            <a:r>
              <a:rPr lang="en-US" sz="1200" dirty="0"/>
              <a:t>Mentor/mentee work through orientation materials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D392419-237B-4CBF-88CD-2B4821878C8A}"/>
              </a:ext>
            </a:extLst>
          </p:cNvPr>
          <p:cNvSpPr txBox="1"/>
          <p:nvPr/>
        </p:nvSpPr>
        <p:spPr>
          <a:xfrm>
            <a:off x="3669761" y="3660137"/>
            <a:ext cx="8028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June ‘21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00E6FFB-B722-4A13-8B3C-9CA37B6FC813}"/>
              </a:ext>
            </a:extLst>
          </p:cNvPr>
          <p:cNvSpPr/>
          <p:nvPr/>
        </p:nvSpPr>
        <p:spPr>
          <a:xfrm>
            <a:off x="5435605" y="2499335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0EA050-96D7-4562-BE31-EBAD6001B5E1}"/>
              </a:ext>
            </a:extLst>
          </p:cNvPr>
          <p:cNvSpPr txBox="1"/>
          <p:nvPr/>
        </p:nvSpPr>
        <p:spPr>
          <a:xfrm>
            <a:off x="5435605" y="2619020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Sept ‘21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B7824C2-9456-4E10-9B10-97F18A71EFFA}"/>
              </a:ext>
            </a:extLst>
          </p:cNvPr>
          <p:cNvSpPr/>
          <p:nvPr/>
        </p:nvSpPr>
        <p:spPr>
          <a:xfrm>
            <a:off x="7602432" y="3521725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5046396-5829-4F7D-9E65-E0D7735C2E10}"/>
              </a:ext>
            </a:extLst>
          </p:cNvPr>
          <p:cNvSpPr txBox="1"/>
          <p:nvPr/>
        </p:nvSpPr>
        <p:spPr>
          <a:xfrm>
            <a:off x="7608187" y="3671155"/>
            <a:ext cx="796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Dec ‘21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5479A45-A718-4A4A-A434-090612B4EE65}"/>
              </a:ext>
            </a:extLst>
          </p:cNvPr>
          <p:cNvSpPr/>
          <p:nvPr/>
        </p:nvSpPr>
        <p:spPr>
          <a:xfrm>
            <a:off x="9045900" y="2499336"/>
            <a:ext cx="796021" cy="60662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2D21C-9783-47F0-8FD9-2708D628D66A}"/>
              </a:ext>
            </a:extLst>
          </p:cNvPr>
          <p:cNvSpPr txBox="1"/>
          <p:nvPr/>
        </p:nvSpPr>
        <p:spPr>
          <a:xfrm>
            <a:off x="4561158" y="5329900"/>
            <a:ext cx="3433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NE BIAC Mentor Program Timeline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CDD600-BF08-4E9C-8FCA-5627B68BB851}"/>
              </a:ext>
            </a:extLst>
          </p:cNvPr>
          <p:cNvSpPr txBox="1"/>
          <p:nvPr/>
        </p:nvSpPr>
        <p:spPr>
          <a:xfrm>
            <a:off x="8993001" y="2619021"/>
            <a:ext cx="9227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March ‘22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BA310D9-9421-422C-AA2F-F9D299E73E5F}"/>
              </a:ext>
            </a:extLst>
          </p:cNvPr>
          <p:cNvSpPr txBox="1"/>
          <p:nvPr/>
        </p:nvSpPr>
        <p:spPr>
          <a:xfrm>
            <a:off x="3222245" y="4393676"/>
            <a:ext cx="17634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after first Advisory Council meeting &amp; continue to work through orientation materials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A5577D-4260-411C-AE60-DD0887B72EF6}"/>
              </a:ext>
            </a:extLst>
          </p:cNvPr>
          <p:cNvSpPr txBox="1"/>
          <p:nvPr/>
        </p:nvSpPr>
        <p:spPr>
          <a:xfrm>
            <a:off x="4985730" y="1607421"/>
            <a:ext cx="1763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Advisory Council meeting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4455985-5A90-4CCD-91DE-11B55723E289}"/>
              </a:ext>
            </a:extLst>
          </p:cNvPr>
          <p:cNvSpPr txBox="1"/>
          <p:nvPr/>
        </p:nvSpPr>
        <p:spPr>
          <a:xfrm>
            <a:off x="7122382" y="4393676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AC meeting &amp; Mentee Complete 6 mo. survey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2C8A64-D6CB-462A-8570-623114954629}"/>
              </a:ext>
            </a:extLst>
          </p:cNvPr>
          <p:cNvSpPr txBox="1"/>
          <p:nvPr/>
        </p:nvSpPr>
        <p:spPr>
          <a:xfrm>
            <a:off x="8562166" y="1464691"/>
            <a:ext cx="17634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Mentor/Mentee meet before &amp; after AC meeting &amp; Mentee Complete final survey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E3521EA-D1C6-432C-B817-F454C60E1C9F}"/>
              </a:ext>
            </a:extLst>
          </p:cNvPr>
          <p:cNvCxnSpPr>
            <a:cxnSpLocks/>
          </p:cNvCxnSpPr>
          <p:nvPr/>
        </p:nvCxnSpPr>
        <p:spPr>
          <a:xfrm>
            <a:off x="2276221" y="2236974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CFBB8FD-29E4-4A49-8BC4-45FDF141160C}"/>
              </a:ext>
            </a:extLst>
          </p:cNvPr>
          <p:cNvCxnSpPr>
            <a:cxnSpLocks/>
          </p:cNvCxnSpPr>
          <p:nvPr/>
        </p:nvCxnSpPr>
        <p:spPr>
          <a:xfrm>
            <a:off x="5828492" y="2215078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AC31AEB-BF79-4896-A3DC-22A6D4974234}"/>
              </a:ext>
            </a:extLst>
          </p:cNvPr>
          <p:cNvCxnSpPr>
            <a:cxnSpLocks/>
          </p:cNvCxnSpPr>
          <p:nvPr/>
        </p:nvCxnSpPr>
        <p:spPr>
          <a:xfrm>
            <a:off x="9422163" y="2253752"/>
            <a:ext cx="0" cy="245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BAD7F1B-7782-4320-94A5-6B87C0213C18}"/>
              </a:ext>
            </a:extLst>
          </p:cNvPr>
          <p:cNvCxnSpPr>
            <a:cxnSpLocks/>
          </p:cNvCxnSpPr>
          <p:nvPr/>
        </p:nvCxnSpPr>
        <p:spPr>
          <a:xfrm flipH="1" flipV="1">
            <a:off x="4070431" y="4117338"/>
            <a:ext cx="1" cy="276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5A9A684-43C9-4AE9-979A-8C74EAB5325F}"/>
              </a:ext>
            </a:extLst>
          </p:cNvPr>
          <p:cNvCxnSpPr>
            <a:cxnSpLocks/>
          </p:cNvCxnSpPr>
          <p:nvPr/>
        </p:nvCxnSpPr>
        <p:spPr>
          <a:xfrm flipH="1" flipV="1">
            <a:off x="8004124" y="4139609"/>
            <a:ext cx="1" cy="276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5B90599B-60AE-4290-802E-E51A9869B890}"/>
              </a:ext>
            </a:extLst>
          </p:cNvPr>
          <p:cNvSpPr txBox="1"/>
          <p:nvPr/>
        </p:nvSpPr>
        <p:spPr>
          <a:xfrm>
            <a:off x="3301710" y="202114"/>
            <a:ext cx="505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 BIAC Mentor Program: Mentor/Mentee Timeline</a:t>
            </a:r>
          </a:p>
        </p:txBody>
      </p:sp>
    </p:spTree>
    <p:extLst>
      <p:ext uri="{BB962C8B-B14F-4D97-AF65-F5344CB8AC3E}">
        <p14:creationId xmlns:p14="http://schemas.microsoft.com/office/powerpoint/2010/main" val="1416326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 Dettmer</dc:creator>
  <cp:lastModifiedBy>Judy Dettmer</cp:lastModifiedBy>
  <cp:revision>18</cp:revision>
  <dcterms:created xsi:type="dcterms:W3CDTF">2021-01-28T15:23:26Z</dcterms:created>
  <dcterms:modified xsi:type="dcterms:W3CDTF">2021-02-27T15:55:59Z</dcterms:modified>
</cp:coreProperties>
</file>